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1" r:id="rId6"/>
    <p:sldId id="263" r:id="rId7"/>
    <p:sldId id="262" r:id="rId8"/>
    <p:sldId id="259" r:id="rId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062BC-E1F4-4121-AFCE-D3087A7C160A}" type="datetimeFigureOut">
              <a:rPr lang="nl-NL" smtClean="0"/>
              <a:t>27-2-2013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BCD-CF1B-493B-9BD4-67B1E0674A5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062BC-E1F4-4121-AFCE-D3087A7C160A}" type="datetimeFigureOut">
              <a:rPr lang="nl-NL" smtClean="0"/>
              <a:t>27-2-2013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BCD-CF1B-493B-9BD4-67B1E0674A5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062BC-E1F4-4121-AFCE-D3087A7C160A}" type="datetimeFigureOut">
              <a:rPr lang="nl-NL" smtClean="0"/>
              <a:t>27-2-2013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BCD-CF1B-493B-9BD4-67B1E0674A5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062BC-E1F4-4121-AFCE-D3087A7C160A}" type="datetimeFigureOut">
              <a:rPr lang="nl-NL" smtClean="0"/>
              <a:t>27-2-2013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BCD-CF1B-493B-9BD4-67B1E0674A5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062BC-E1F4-4121-AFCE-D3087A7C160A}" type="datetimeFigureOut">
              <a:rPr lang="nl-NL" smtClean="0"/>
              <a:t>27-2-2013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BCD-CF1B-493B-9BD4-67B1E0674A5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062BC-E1F4-4121-AFCE-D3087A7C160A}" type="datetimeFigureOut">
              <a:rPr lang="nl-NL" smtClean="0"/>
              <a:t>27-2-2013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BCD-CF1B-493B-9BD4-67B1E0674A5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062BC-E1F4-4121-AFCE-D3087A7C160A}" type="datetimeFigureOut">
              <a:rPr lang="nl-NL" smtClean="0"/>
              <a:t>27-2-2013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BCD-CF1B-493B-9BD4-67B1E0674A5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062BC-E1F4-4121-AFCE-D3087A7C160A}" type="datetimeFigureOut">
              <a:rPr lang="nl-NL" smtClean="0"/>
              <a:t>27-2-2013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BCD-CF1B-493B-9BD4-67B1E0674A5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062BC-E1F4-4121-AFCE-D3087A7C160A}" type="datetimeFigureOut">
              <a:rPr lang="nl-NL" smtClean="0"/>
              <a:t>27-2-2013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BCD-CF1B-493B-9BD4-67B1E0674A5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062BC-E1F4-4121-AFCE-D3087A7C160A}" type="datetimeFigureOut">
              <a:rPr lang="nl-NL" smtClean="0"/>
              <a:t>27-2-2013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BCD-CF1B-493B-9BD4-67B1E0674A5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062BC-E1F4-4121-AFCE-D3087A7C160A}" type="datetimeFigureOut">
              <a:rPr lang="nl-NL" smtClean="0"/>
              <a:t>27-2-2013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BCD-CF1B-493B-9BD4-67B1E0674A5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062BC-E1F4-4121-AFCE-D3087A7C160A}" type="datetimeFigureOut">
              <a:rPr lang="nl-NL" smtClean="0"/>
              <a:t>27-2-2013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5DBCD-CF1B-493B-9BD4-67B1E0674A50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BC_Tota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714356"/>
            <a:ext cx="5328814" cy="1566377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ABC Totaal is een professionele franchise organisatie voor mensen die een eigen administratiekantoor willen starten.</a:t>
            </a:r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642910" y="2357430"/>
            <a:ext cx="7772400" cy="1470025"/>
          </a:xfrm>
        </p:spPr>
        <p:txBody>
          <a:bodyPr/>
          <a:lstStyle/>
          <a:p>
            <a:r>
              <a:rPr lang="nl-NL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ABC Totaal Franchise</a:t>
            </a:r>
            <a:endParaRPr lang="nl-NL" dirty="0">
              <a:solidFill>
                <a:schemeClr val="tx2">
                  <a:lumMod val="75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0" y="142852"/>
            <a:ext cx="9144000" cy="1470025"/>
          </a:xfrm>
        </p:spPr>
        <p:txBody>
          <a:bodyPr/>
          <a:lstStyle/>
          <a:p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Impressie ABC Kantoor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Afbeelding 7" descr="ABC_Tota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664" y="5929330"/>
            <a:ext cx="3159336" cy="928670"/>
          </a:xfrm>
          <a:prstGeom prst="rect">
            <a:avLst/>
          </a:prstGeom>
        </p:spPr>
      </p:pic>
      <p:pic>
        <p:nvPicPr>
          <p:cNvPr id="9" name="Afbeelding 8" descr="_D3H3377-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1428736"/>
            <a:ext cx="3357554" cy="2233998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" name="Afbeelding 9" descr="_D3H3398-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4071942"/>
            <a:ext cx="3359965" cy="2235600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1552135"/>
            <a:ext cx="2980800" cy="1987200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61048"/>
            <a:ext cx="2664296" cy="199822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0" y="142852"/>
            <a:ext cx="9144000" cy="1470025"/>
          </a:xfrm>
        </p:spPr>
        <p:txBody>
          <a:bodyPr/>
          <a:lstStyle/>
          <a:p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ABC Trainingen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Afbeelding 7" descr="ABC_Tota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664" y="5929330"/>
            <a:ext cx="3159336" cy="928670"/>
          </a:xfrm>
          <a:prstGeom prst="rect">
            <a:avLst/>
          </a:prstGeom>
        </p:spPr>
      </p:pic>
      <p:pic>
        <p:nvPicPr>
          <p:cNvPr id="9" name="Afbeelding 8" descr="_D3H3377-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1484784"/>
            <a:ext cx="2978664" cy="2233998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" name="Afbeelding 9" descr="_D3H3398-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005064"/>
            <a:ext cx="2980800" cy="2235600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84784"/>
            <a:ext cx="2980800" cy="223560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0" y="142852"/>
            <a:ext cx="9144000" cy="1470025"/>
          </a:xfrm>
        </p:spPr>
        <p:txBody>
          <a:bodyPr/>
          <a:lstStyle/>
          <a:p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ABC 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Fiscaal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Afbeelding 7" descr="ABC_Tota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664" y="5929330"/>
            <a:ext cx="3159336" cy="92867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429000"/>
            <a:ext cx="2978664" cy="2233998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43" y="1484784"/>
            <a:ext cx="2980800" cy="223560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1115616" y="223325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ABC’ers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op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cursus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bij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ABC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Fiscaal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4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0" y="142852"/>
            <a:ext cx="9144000" cy="1470025"/>
          </a:xfrm>
        </p:spPr>
        <p:txBody>
          <a:bodyPr/>
          <a:lstStyle/>
          <a:p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Prospects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bij ABC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Afbeelding 7" descr="ABC_Totaa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664" y="5929330"/>
            <a:ext cx="3159336" cy="928670"/>
          </a:xfrm>
          <a:prstGeom prst="rect">
            <a:avLst/>
          </a:prstGeom>
        </p:spPr>
      </p:pic>
      <p:pic>
        <p:nvPicPr>
          <p:cNvPr id="2" name="ABC Parksta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5656" y="1574903"/>
            <a:ext cx="6236185" cy="3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9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0" y="142852"/>
            <a:ext cx="9144000" cy="1470025"/>
          </a:xfrm>
        </p:spPr>
        <p:txBody>
          <a:bodyPr/>
          <a:lstStyle/>
          <a:p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ABC Promotie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Afbeelding 7" descr="ABC_Tota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664" y="5929330"/>
            <a:ext cx="3159336" cy="92867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159667"/>
            <a:ext cx="2978664" cy="2233998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780928"/>
            <a:ext cx="2646949" cy="1985212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522154"/>
            <a:ext cx="2980800" cy="223560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96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0" y="142852"/>
            <a:ext cx="9144000" cy="1470025"/>
          </a:xfrm>
        </p:spPr>
        <p:txBody>
          <a:bodyPr/>
          <a:lstStyle/>
          <a:p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ABC Dag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Afbeelding 7" descr="ABC_Tota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664" y="5929330"/>
            <a:ext cx="3159336" cy="92867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2980800" cy="223560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60" y="4008025"/>
            <a:ext cx="2980800" cy="223560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84784"/>
            <a:ext cx="2980800" cy="223560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00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0" y="142852"/>
            <a:ext cx="9144000" cy="1470025"/>
          </a:xfrm>
        </p:spPr>
        <p:txBody>
          <a:bodyPr/>
          <a:lstStyle/>
          <a:p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ABC Kerst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Afbeelding 7" descr="ABC_Tota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664" y="5929330"/>
            <a:ext cx="3159336" cy="92867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6" y="3133452"/>
            <a:ext cx="2978664" cy="2233998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140045"/>
            <a:ext cx="2980800" cy="1985212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85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27</Words>
  <Application>Microsoft Office PowerPoint</Application>
  <PresentationFormat>Diavoorstelling (4:3)</PresentationFormat>
  <Paragraphs>10</Paragraphs>
  <Slides>8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9" baseType="lpstr">
      <vt:lpstr>Office-thema</vt:lpstr>
      <vt:lpstr>ABC Totaal Franchise</vt:lpstr>
      <vt:lpstr>Impressie ABC Kantoor</vt:lpstr>
      <vt:lpstr>ABC Trainingen</vt:lpstr>
      <vt:lpstr>ABC Fiscaal</vt:lpstr>
      <vt:lpstr>Prospects bij ABC</vt:lpstr>
      <vt:lpstr>ABC Promotie</vt:lpstr>
      <vt:lpstr>ABC Dag</vt:lpstr>
      <vt:lpstr>ABC Kerst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ABC Totaal Franchise</dc:title>
  <dc:creator>Preferred Customer</dc:creator>
  <cp:lastModifiedBy>Leander Vergeest</cp:lastModifiedBy>
  <cp:revision>16</cp:revision>
  <dcterms:created xsi:type="dcterms:W3CDTF">2012-12-03T13:49:33Z</dcterms:created>
  <dcterms:modified xsi:type="dcterms:W3CDTF">2013-02-27T10:40:01Z</dcterms:modified>
</cp:coreProperties>
</file>